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Canva Sans Bold" charset="1" panose="020B0803030501040103"/>
      <p:regular r:id="rId11"/>
    </p:embeddedFont>
    <p:embeddedFont>
      <p:font typeface="Archivo Black" charset="1" panose="020B0A03020202020B04"/>
      <p:regular r:id="rId12"/>
    </p:embeddedFont>
    <p:embeddedFont>
      <p:font typeface="Open Sauce" charset="1" panose="00000500000000000000"/>
      <p:regular r:id="rId13"/>
    </p:embeddedFont>
    <p:embeddedFont>
      <p:font typeface="Archivo Narrow Bold" charset="1" panose="020B0806020202020B04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jpeg" Type="http://schemas.openxmlformats.org/officeDocument/2006/relationships/image"/><Relationship Id="rId11" Target="../media/image10.jpeg" Type="http://schemas.openxmlformats.org/officeDocument/2006/relationships/image"/><Relationship Id="rId12" Target="../media/image11.jpe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png" Type="http://schemas.openxmlformats.org/officeDocument/2006/relationships/image"/><Relationship Id="rId9" Target="../media/image8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2.jpeg" Type="http://schemas.openxmlformats.org/officeDocument/2006/relationships/image"/><Relationship Id="rId3" Target="https://www.youtube.com/watch?v=Uk3gS0Ya0pY" TargetMode="External" Type="http://schemas.openxmlformats.org/officeDocument/2006/relationships/video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5.png" Type="http://schemas.openxmlformats.org/officeDocument/2006/relationships/image"/><Relationship Id="rId5" Target="../media/image16.png" Type="http://schemas.openxmlformats.org/officeDocument/2006/relationships/image"/><Relationship Id="rId6" Target="../media/image17.png" Type="http://schemas.openxmlformats.org/officeDocument/2006/relationships/image"/><Relationship Id="rId7" Target="../media/image18.png" Type="http://schemas.openxmlformats.org/officeDocument/2006/relationships/image"/><Relationship Id="rId8" Target="../media/image19.png" Type="http://schemas.openxmlformats.org/officeDocument/2006/relationships/image"/><Relationship Id="rId9" Target="../media/image20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3.png" Type="http://schemas.openxmlformats.org/officeDocument/2006/relationships/image"/><Relationship Id="rId3" Target="../media/image14.svg" Type="http://schemas.openxmlformats.org/officeDocument/2006/relationships/image"/><Relationship Id="rId4" Target="../media/image18.png" Type="http://schemas.openxmlformats.org/officeDocument/2006/relationships/image"/><Relationship Id="rId5" Target="../media/image19.png" Type="http://schemas.openxmlformats.org/officeDocument/2006/relationships/image"/><Relationship Id="rId6" Target="../media/image20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4816593" cy="27093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2709333"/>
            </a:xfrm>
            <a:custGeom>
              <a:avLst/>
              <a:gdLst/>
              <a:ahLst/>
              <a:cxnLst/>
              <a:rect r="r" b="b" t="t" l="l"/>
              <a:pathLst>
                <a:path h="2709333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6CFFDD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27569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0" y="-552450"/>
            <a:ext cx="18288000" cy="2204686"/>
            <a:chOff x="0" y="0"/>
            <a:chExt cx="4816593" cy="58065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816592" cy="580658"/>
            </a:xfrm>
            <a:custGeom>
              <a:avLst/>
              <a:gdLst/>
              <a:ahLst/>
              <a:cxnLst/>
              <a:rect r="r" b="b" t="t" l="l"/>
              <a:pathLst>
                <a:path h="58065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80658"/>
                  </a:lnTo>
                  <a:lnTo>
                    <a:pt x="0" y="580658"/>
                  </a:lnTo>
                  <a:close/>
                </a:path>
              </a:pathLst>
            </a:custGeom>
            <a:solidFill>
              <a:srgbClr val="B46CFE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4816593" cy="6282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8" id="8"/>
          <p:cNvSpPr/>
          <p:nvPr/>
        </p:nvSpPr>
        <p:spPr>
          <a:xfrm flipH="false" flipV="false" rot="0">
            <a:off x="12572723" y="-323850"/>
            <a:ext cx="6169049" cy="10967198"/>
          </a:xfrm>
          <a:custGeom>
            <a:avLst/>
            <a:gdLst/>
            <a:ahLst/>
            <a:cxnLst/>
            <a:rect r="r" b="b" t="t" l="l"/>
            <a:pathLst>
              <a:path h="10967198" w="6169049">
                <a:moveTo>
                  <a:pt x="0" y="0"/>
                </a:moveTo>
                <a:lnTo>
                  <a:pt x="6169048" y="0"/>
                </a:lnTo>
                <a:lnTo>
                  <a:pt x="6169048" y="10967198"/>
                </a:lnTo>
                <a:lnTo>
                  <a:pt x="0" y="109671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028700" y="2268110"/>
            <a:ext cx="12066335" cy="2516629"/>
          </a:xfrm>
          <a:custGeom>
            <a:avLst/>
            <a:gdLst/>
            <a:ahLst/>
            <a:cxnLst/>
            <a:rect r="r" b="b" t="t" l="l"/>
            <a:pathLst>
              <a:path h="2516629" w="12066335">
                <a:moveTo>
                  <a:pt x="0" y="0"/>
                </a:moveTo>
                <a:lnTo>
                  <a:pt x="12066335" y="0"/>
                </a:lnTo>
                <a:lnTo>
                  <a:pt x="12066335" y="2516628"/>
                </a:lnTo>
                <a:lnTo>
                  <a:pt x="0" y="25166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028700" y="574156"/>
            <a:ext cx="1430472" cy="645022"/>
          </a:xfrm>
          <a:custGeom>
            <a:avLst/>
            <a:gdLst/>
            <a:ahLst/>
            <a:cxnLst/>
            <a:rect r="r" b="b" t="t" l="l"/>
            <a:pathLst>
              <a:path h="645022" w="1430472">
                <a:moveTo>
                  <a:pt x="0" y="0"/>
                </a:moveTo>
                <a:lnTo>
                  <a:pt x="1430472" y="0"/>
                </a:lnTo>
                <a:lnTo>
                  <a:pt x="1430472" y="645022"/>
                </a:lnTo>
                <a:lnTo>
                  <a:pt x="0" y="64502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813243" y="482296"/>
            <a:ext cx="940407" cy="940407"/>
          </a:xfrm>
          <a:custGeom>
            <a:avLst/>
            <a:gdLst/>
            <a:ahLst/>
            <a:cxnLst/>
            <a:rect r="r" b="b" t="t" l="l"/>
            <a:pathLst>
              <a:path h="940407" w="940407">
                <a:moveTo>
                  <a:pt x="0" y="0"/>
                </a:moveTo>
                <a:lnTo>
                  <a:pt x="940407" y="0"/>
                </a:lnTo>
                <a:lnTo>
                  <a:pt x="940407" y="940408"/>
                </a:lnTo>
                <a:lnTo>
                  <a:pt x="0" y="940408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2762402" y="685822"/>
            <a:ext cx="1896378" cy="533356"/>
          </a:xfrm>
          <a:custGeom>
            <a:avLst/>
            <a:gdLst/>
            <a:ahLst/>
            <a:cxnLst/>
            <a:rect r="r" b="b" t="t" l="l"/>
            <a:pathLst>
              <a:path h="533356" w="1896378">
                <a:moveTo>
                  <a:pt x="0" y="0"/>
                </a:moveTo>
                <a:lnTo>
                  <a:pt x="1896378" y="0"/>
                </a:lnTo>
                <a:lnTo>
                  <a:pt x="1896378" y="533356"/>
                </a:lnTo>
                <a:lnTo>
                  <a:pt x="0" y="533356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7669331" y="124905"/>
            <a:ext cx="2979342" cy="1655190"/>
          </a:xfrm>
          <a:custGeom>
            <a:avLst/>
            <a:gdLst/>
            <a:ahLst/>
            <a:cxnLst/>
            <a:rect r="r" b="b" t="t" l="l"/>
            <a:pathLst>
              <a:path h="1655190" w="2979342">
                <a:moveTo>
                  <a:pt x="0" y="0"/>
                </a:moveTo>
                <a:lnTo>
                  <a:pt x="2979342" y="0"/>
                </a:lnTo>
                <a:lnTo>
                  <a:pt x="2979342" y="1655190"/>
                </a:lnTo>
                <a:lnTo>
                  <a:pt x="0" y="165519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5190155" y="5517685"/>
            <a:ext cx="3740615" cy="3740615"/>
          </a:xfrm>
          <a:custGeom>
            <a:avLst/>
            <a:gdLst/>
            <a:ahLst/>
            <a:cxnLst/>
            <a:rect r="r" b="b" t="t" l="l"/>
            <a:pathLst>
              <a:path h="3740615" w="3740615">
                <a:moveTo>
                  <a:pt x="0" y="0"/>
                </a:moveTo>
                <a:lnTo>
                  <a:pt x="3740615" y="0"/>
                </a:lnTo>
                <a:lnTo>
                  <a:pt x="3740615" y="3740615"/>
                </a:lnTo>
                <a:lnTo>
                  <a:pt x="0" y="3740615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028700" y="5517685"/>
            <a:ext cx="3740615" cy="3740615"/>
          </a:xfrm>
          <a:custGeom>
            <a:avLst/>
            <a:gdLst/>
            <a:ahLst/>
            <a:cxnLst/>
            <a:rect r="r" b="b" t="t" l="l"/>
            <a:pathLst>
              <a:path h="3740615" w="3740615">
                <a:moveTo>
                  <a:pt x="0" y="0"/>
                </a:moveTo>
                <a:lnTo>
                  <a:pt x="3740615" y="0"/>
                </a:lnTo>
                <a:lnTo>
                  <a:pt x="3740615" y="3740615"/>
                </a:lnTo>
                <a:lnTo>
                  <a:pt x="0" y="3740615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9354420" y="5517685"/>
            <a:ext cx="3740615" cy="3740615"/>
          </a:xfrm>
          <a:custGeom>
            <a:avLst/>
            <a:gdLst/>
            <a:ahLst/>
            <a:cxnLst/>
            <a:rect r="r" b="b" t="t" l="l"/>
            <a:pathLst>
              <a:path h="3740615" w="3740615">
                <a:moveTo>
                  <a:pt x="0" y="0"/>
                </a:moveTo>
                <a:lnTo>
                  <a:pt x="3740615" y="0"/>
                </a:lnTo>
                <a:lnTo>
                  <a:pt x="3740615" y="3740615"/>
                </a:lnTo>
                <a:lnTo>
                  <a:pt x="0" y="3740615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6742300" y="657247"/>
            <a:ext cx="777995" cy="1970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43"/>
              </a:lnSpc>
            </a:pPr>
            <a:r>
              <a:rPr lang="en-US" sz="1173" b="true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Funded By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>
            <a:videoFile r:link="rId3"/>
          </p:nvPr>
        </p:nvPicPr>
        <p:blipFill>
          <a:blip r:embed="rId2"/>
          <a:stretch>
            <a:fillRect/>
          </a:stretch>
        </p:blipFill>
        <p:spPr>
          <a:xfrm rot="0">
            <a:off x="0" y="0"/>
            <a:ext cx="18288000" cy="102789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476250"/>
            <a:ext cx="18288000" cy="2204686"/>
            <a:chOff x="0" y="0"/>
            <a:chExt cx="4816593" cy="58065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80658"/>
            </a:xfrm>
            <a:custGeom>
              <a:avLst/>
              <a:gdLst/>
              <a:ahLst/>
              <a:cxnLst/>
              <a:rect r="r" b="b" t="t" l="l"/>
              <a:pathLst>
                <a:path h="58065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80658"/>
                  </a:lnTo>
                  <a:lnTo>
                    <a:pt x="0" y="580658"/>
                  </a:lnTo>
                  <a:close/>
                </a:path>
              </a:pathLst>
            </a:custGeom>
            <a:solidFill>
              <a:srgbClr val="B46CF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6282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28700" y="571102"/>
            <a:ext cx="3089646" cy="644396"/>
          </a:xfrm>
          <a:custGeom>
            <a:avLst/>
            <a:gdLst/>
            <a:ahLst/>
            <a:cxnLst/>
            <a:rect r="r" b="b" t="t" l="l"/>
            <a:pathLst>
              <a:path h="644396" w="3089646">
                <a:moveTo>
                  <a:pt x="0" y="0"/>
                </a:moveTo>
                <a:lnTo>
                  <a:pt x="3089646" y="0"/>
                </a:lnTo>
                <a:lnTo>
                  <a:pt x="3089646" y="644396"/>
                </a:lnTo>
                <a:lnTo>
                  <a:pt x="0" y="6443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7028369" y="4631263"/>
            <a:ext cx="4231262" cy="3661083"/>
            <a:chOff x="0" y="0"/>
            <a:chExt cx="939386" cy="812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939386" cy="812800"/>
            </a:xfrm>
            <a:custGeom>
              <a:avLst/>
              <a:gdLst/>
              <a:ahLst/>
              <a:cxnLst/>
              <a:rect r="r" b="b" t="t" l="l"/>
              <a:pathLst>
                <a:path h="812800" w="939386">
                  <a:moveTo>
                    <a:pt x="0" y="0"/>
                  </a:moveTo>
                  <a:lnTo>
                    <a:pt x="939386" y="0"/>
                  </a:lnTo>
                  <a:lnTo>
                    <a:pt x="93938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w="12700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8" id="8"/>
          <p:cNvGrpSpPr/>
          <p:nvPr/>
        </p:nvGrpSpPr>
        <p:grpSpPr>
          <a:xfrm rot="0">
            <a:off x="2016058" y="4631263"/>
            <a:ext cx="4231262" cy="3661083"/>
            <a:chOff x="0" y="0"/>
            <a:chExt cx="939386" cy="812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939386" cy="812800"/>
            </a:xfrm>
            <a:custGeom>
              <a:avLst/>
              <a:gdLst/>
              <a:ahLst/>
              <a:cxnLst/>
              <a:rect r="r" b="b" t="t" l="l"/>
              <a:pathLst>
                <a:path h="812800" w="939386">
                  <a:moveTo>
                    <a:pt x="0" y="0"/>
                  </a:moveTo>
                  <a:lnTo>
                    <a:pt x="939386" y="0"/>
                  </a:lnTo>
                  <a:lnTo>
                    <a:pt x="93938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w="12700">
              <a:solidFill>
                <a:srgbClr val="000000"/>
              </a:solidFill>
              <a:prstDash val="solid"/>
              <a:miter/>
            </a:ln>
          </p:spPr>
        </p:sp>
      </p:grpSp>
      <p:grpSp>
        <p:nvGrpSpPr>
          <p:cNvPr name="Group 10" id="10"/>
          <p:cNvGrpSpPr/>
          <p:nvPr/>
        </p:nvGrpSpPr>
        <p:grpSpPr>
          <a:xfrm rot="0">
            <a:off x="12037318" y="4631263"/>
            <a:ext cx="4231262" cy="3661083"/>
            <a:chOff x="0" y="0"/>
            <a:chExt cx="939386" cy="81280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939386" cy="812800"/>
            </a:xfrm>
            <a:custGeom>
              <a:avLst/>
              <a:gdLst/>
              <a:ahLst/>
              <a:cxnLst/>
              <a:rect r="r" b="b" t="t" l="l"/>
              <a:pathLst>
                <a:path h="812800" w="939386">
                  <a:moveTo>
                    <a:pt x="0" y="0"/>
                  </a:moveTo>
                  <a:lnTo>
                    <a:pt x="939386" y="0"/>
                  </a:lnTo>
                  <a:lnTo>
                    <a:pt x="93938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w="12700">
              <a:solidFill>
                <a:srgbClr val="000000"/>
              </a:solidFill>
              <a:prstDash val="solid"/>
              <a:miter/>
            </a:ln>
          </p:spPr>
        </p:sp>
      </p:grpSp>
      <p:sp>
        <p:nvSpPr>
          <p:cNvPr name="TextBox 12" id="12"/>
          <p:cNvSpPr txBox="true"/>
          <p:nvPr/>
        </p:nvSpPr>
        <p:spPr>
          <a:xfrm rot="0">
            <a:off x="1403659" y="2428670"/>
            <a:ext cx="15480682" cy="17065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494"/>
              </a:lnSpc>
            </a:pPr>
            <a:r>
              <a:rPr lang="en-US" sz="7296" spc="-364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WHO CAN HELP US </a:t>
            </a:r>
          </a:p>
          <a:p>
            <a:pPr algn="ctr">
              <a:lnSpc>
                <a:spcPts val="6494"/>
              </a:lnSpc>
            </a:pPr>
            <a:r>
              <a:rPr lang="en-US" sz="7296" spc="-364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IN OUR SCHOOL?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397864" y="8604886"/>
            <a:ext cx="3495819" cy="8439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STAFF NAME</a:t>
            </a:r>
          </a:p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5C50FF"/>
                </a:solidFill>
                <a:latin typeface="Open Sauce"/>
                <a:ea typeface="Open Sauce"/>
                <a:cs typeface="Open Sauce"/>
                <a:sym typeface="Open Sauce"/>
              </a:rPr>
              <a:t>STAFF TITLE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385552" y="8604886"/>
            <a:ext cx="3495819" cy="8439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STAFF NAME</a:t>
            </a:r>
          </a:p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5C50FF"/>
                </a:solidFill>
                <a:latin typeface="Open Sauce"/>
                <a:ea typeface="Open Sauce"/>
                <a:cs typeface="Open Sauce"/>
                <a:sym typeface="Open Sauce"/>
              </a:rPr>
              <a:t>STAFF TITLE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2406812" y="8604886"/>
            <a:ext cx="3495819" cy="84391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STAFF NAME</a:t>
            </a:r>
          </a:p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5C50FF"/>
                </a:solidFill>
                <a:latin typeface="Open Sauce"/>
                <a:ea typeface="Open Sauce"/>
                <a:cs typeface="Open Sauce"/>
                <a:sym typeface="Open Sauce"/>
              </a:rPr>
              <a:t>STAFF TITLE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476250"/>
            <a:ext cx="18288000" cy="2204686"/>
            <a:chOff x="0" y="0"/>
            <a:chExt cx="4816593" cy="58065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80658"/>
            </a:xfrm>
            <a:custGeom>
              <a:avLst/>
              <a:gdLst/>
              <a:ahLst/>
              <a:cxnLst/>
              <a:rect r="r" b="b" t="t" l="l"/>
              <a:pathLst>
                <a:path h="58065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80658"/>
                  </a:lnTo>
                  <a:lnTo>
                    <a:pt x="0" y="580658"/>
                  </a:lnTo>
                  <a:close/>
                </a:path>
              </a:pathLst>
            </a:custGeom>
            <a:solidFill>
              <a:srgbClr val="B46CF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6282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28700" y="571102"/>
            <a:ext cx="3089646" cy="644396"/>
          </a:xfrm>
          <a:custGeom>
            <a:avLst/>
            <a:gdLst/>
            <a:ahLst/>
            <a:cxnLst/>
            <a:rect r="r" b="b" t="t" l="l"/>
            <a:pathLst>
              <a:path h="644396" w="3089646">
                <a:moveTo>
                  <a:pt x="0" y="0"/>
                </a:moveTo>
                <a:lnTo>
                  <a:pt x="3089646" y="0"/>
                </a:lnTo>
                <a:lnTo>
                  <a:pt x="3089646" y="644396"/>
                </a:lnTo>
                <a:lnTo>
                  <a:pt x="0" y="6443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253362" y="2067961"/>
            <a:ext cx="15480682" cy="24566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316"/>
              </a:lnSpc>
            </a:pPr>
            <a:r>
              <a:rPr lang="en-US" sz="7096" spc="-354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STAY SAFE &amp; INFORMED ONLINE WITH THE 6CS! </a:t>
            </a:r>
          </a:p>
          <a:p>
            <a:pPr algn="ctr">
              <a:lnSpc>
                <a:spcPts val="6138"/>
              </a:lnSpc>
            </a:pPr>
          </a:p>
        </p:txBody>
      </p:sp>
      <p:grpSp>
        <p:nvGrpSpPr>
          <p:cNvPr name="Group 7" id="7"/>
          <p:cNvGrpSpPr/>
          <p:nvPr/>
        </p:nvGrpSpPr>
        <p:grpSpPr>
          <a:xfrm rot="0">
            <a:off x="374064" y="4421790"/>
            <a:ext cx="8769936" cy="2731522"/>
            <a:chOff x="0" y="0"/>
            <a:chExt cx="11693247" cy="36420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504980" y="0"/>
              <a:ext cx="2871575" cy="2871575"/>
            </a:xfrm>
            <a:custGeom>
              <a:avLst/>
              <a:gdLst/>
              <a:ahLst/>
              <a:cxnLst/>
              <a:rect r="r" b="b" t="t" l="l"/>
              <a:pathLst>
                <a:path h="2871575" w="2871575">
                  <a:moveTo>
                    <a:pt x="0" y="0"/>
                  </a:moveTo>
                  <a:lnTo>
                    <a:pt x="2871574" y="0"/>
                  </a:lnTo>
                  <a:lnTo>
                    <a:pt x="2871574" y="2871575"/>
                  </a:lnTo>
                  <a:lnTo>
                    <a:pt x="0" y="28715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4386514" y="0"/>
              <a:ext cx="2871575" cy="2871575"/>
            </a:xfrm>
            <a:custGeom>
              <a:avLst/>
              <a:gdLst/>
              <a:ahLst/>
              <a:cxnLst/>
              <a:rect r="r" b="b" t="t" l="l"/>
              <a:pathLst>
                <a:path h="2871575" w="2871575">
                  <a:moveTo>
                    <a:pt x="0" y="0"/>
                  </a:moveTo>
                  <a:lnTo>
                    <a:pt x="2871575" y="0"/>
                  </a:lnTo>
                  <a:lnTo>
                    <a:pt x="2871575" y="2871575"/>
                  </a:lnTo>
                  <a:lnTo>
                    <a:pt x="0" y="28715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8316693" y="0"/>
              <a:ext cx="2871575" cy="2871575"/>
            </a:xfrm>
            <a:custGeom>
              <a:avLst/>
              <a:gdLst/>
              <a:ahLst/>
              <a:cxnLst/>
              <a:rect r="r" b="b" t="t" l="l"/>
              <a:pathLst>
                <a:path h="2871575" w="2871575">
                  <a:moveTo>
                    <a:pt x="0" y="0"/>
                  </a:moveTo>
                  <a:lnTo>
                    <a:pt x="2871575" y="0"/>
                  </a:lnTo>
                  <a:lnTo>
                    <a:pt x="2871575" y="2871575"/>
                  </a:lnTo>
                  <a:lnTo>
                    <a:pt x="0" y="28715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TextBox 11" id="11"/>
            <p:cNvSpPr txBox="true"/>
            <p:nvPr/>
          </p:nvSpPr>
          <p:spPr>
            <a:xfrm rot="0">
              <a:off x="0" y="2982580"/>
              <a:ext cx="3881534" cy="6594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41"/>
                </a:lnSpc>
              </a:pPr>
              <a:r>
                <a:rPr lang="en-US" b="true" sz="2713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CONTENT</a:t>
              </a:r>
            </a:p>
          </p:txBody>
        </p:sp>
        <p:sp>
          <p:nvSpPr>
            <p:cNvPr name="TextBox 12" id="12"/>
            <p:cNvSpPr txBox="true"/>
            <p:nvPr/>
          </p:nvSpPr>
          <p:spPr>
            <a:xfrm rot="0">
              <a:off x="3881534" y="2982580"/>
              <a:ext cx="3881534" cy="6594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41"/>
                </a:lnSpc>
              </a:pPr>
              <a:r>
                <a:rPr lang="en-US" b="true" sz="2713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CONTACT</a:t>
              </a:r>
            </a:p>
          </p:txBody>
        </p:sp>
        <p:sp>
          <p:nvSpPr>
            <p:cNvPr name="TextBox 13" id="13"/>
            <p:cNvSpPr txBox="true"/>
            <p:nvPr/>
          </p:nvSpPr>
          <p:spPr>
            <a:xfrm rot="0">
              <a:off x="7811713" y="2982580"/>
              <a:ext cx="3881534" cy="659449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341"/>
                </a:lnSpc>
              </a:pPr>
              <a:r>
                <a:rPr lang="en-US" b="true" sz="2713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CONDUCT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0" y="9009111"/>
            <a:ext cx="18288000" cy="1849389"/>
            <a:chOff x="0" y="0"/>
            <a:chExt cx="4816593" cy="487082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816592" cy="487082"/>
            </a:xfrm>
            <a:custGeom>
              <a:avLst/>
              <a:gdLst/>
              <a:ahLst/>
              <a:cxnLst/>
              <a:rect r="r" b="b" t="t" l="l"/>
              <a:pathLst>
                <a:path h="487082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487082"/>
                  </a:lnTo>
                  <a:lnTo>
                    <a:pt x="0" y="487082"/>
                  </a:lnTo>
                  <a:close/>
                </a:path>
              </a:pathLst>
            </a:custGeom>
            <a:solidFill>
              <a:srgbClr val="6CFFDD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47625"/>
              <a:ext cx="4816593" cy="5347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8739698" y="4343321"/>
            <a:ext cx="9287788" cy="2888462"/>
            <a:chOff x="0" y="0"/>
            <a:chExt cx="12383718" cy="385128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533993" y="0"/>
              <a:ext cx="3036561" cy="3036561"/>
            </a:xfrm>
            <a:custGeom>
              <a:avLst/>
              <a:gdLst/>
              <a:ahLst/>
              <a:cxnLst/>
              <a:rect r="r" b="b" t="t" l="l"/>
              <a:pathLst>
                <a:path h="3036561" w="3036561">
                  <a:moveTo>
                    <a:pt x="0" y="0"/>
                  </a:moveTo>
                  <a:lnTo>
                    <a:pt x="3036562" y="0"/>
                  </a:lnTo>
                  <a:lnTo>
                    <a:pt x="3036562" y="3036561"/>
                  </a:lnTo>
                  <a:lnTo>
                    <a:pt x="0" y="3036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4652556" y="0"/>
              <a:ext cx="3036561" cy="3036561"/>
            </a:xfrm>
            <a:custGeom>
              <a:avLst/>
              <a:gdLst/>
              <a:ahLst/>
              <a:cxnLst/>
              <a:rect r="r" b="b" t="t" l="l"/>
              <a:pathLst>
                <a:path h="3036561" w="3036561">
                  <a:moveTo>
                    <a:pt x="0" y="0"/>
                  </a:moveTo>
                  <a:lnTo>
                    <a:pt x="3036561" y="0"/>
                  </a:lnTo>
                  <a:lnTo>
                    <a:pt x="3036561" y="3036561"/>
                  </a:lnTo>
                  <a:lnTo>
                    <a:pt x="0" y="3036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8813163" y="0"/>
              <a:ext cx="3036561" cy="3036561"/>
            </a:xfrm>
            <a:custGeom>
              <a:avLst/>
              <a:gdLst/>
              <a:ahLst/>
              <a:cxnLst/>
              <a:rect r="r" b="b" t="t" l="l"/>
              <a:pathLst>
                <a:path h="3036561" w="3036561">
                  <a:moveTo>
                    <a:pt x="0" y="0"/>
                  </a:moveTo>
                  <a:lnTo>
                    <a:pt x="3036561" y="0"/>
                  </a:lnTo>
                  <a:lnTo>
                    <a:pt x="3036561" y="3036561"/>
                  </a:lnTo>
                  <a:lnTo>
                    <a:pt x="0" y="3036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0" r="0" b="0"/>
              </a:stretch>
            </a:blipFill>
          </p:spPr>
        </p:sp>
        <p:sp>
          <p:nvSpPr>
            <p:cNvPr name="TextBox 21" id="21"/>
            <p:cNvSpPr txBox="true"/>
            <p:nvPr/>
          </p:nvSpPr>
          <p:spPr>
            <a:xfrm rot="0">
              <a:off x="0" y="3170037"/>
              <a:ext cx="4104548" cy="68124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590"/>
                </a:lnSpc>
              </a:pPr>
              <a:r>
                <a:rPr lang="en-US" b="true" sz="2869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CONTRACT</a:t>
              </a:r>
            </a:p>
          </p:txBody>
        </p:sp>
        <p:sp>
          <p:nvSpPr>
            <p:cNvPr name="TextBox 22" id="22"/>
            <p:cNvSpPr txBox="true"/>
            <p:nvPr/>
          </p:nvSpPr>
          <p:spPr>
            <a:xfrm rot="0">
              <a:off x="4118563" y="3170037"/>
              <a:ext cx="4104548" cy="68124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590"/>
                </a:lnSpc>
              </a:pPr>
              <a:r>
                <a:rPr lang="en-US" b="true" sz="2869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CYBERAGGRESSION</a:t>
              </a:r>
            </a:p>
          </p:txBody>
        </p:sp>
        <p:sp>
          <p:nvSpPr>
            <p:cNvPr name="TextBox 23" id="23"/>
            <p:cNvSpPr txBox="true"/>
            <p:nvPr/>
          </p:nvSpPr>
          <p:spPr>
            <a:xfrm rot="0">
              <a:off x="8279170" y="3170037"/>
              <a:ext cx="4104548" cy="68124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590"/>
                </a:lnSpc>
              </a:pPr>
              <a:r>
                <a:rPr lang="en-US" b="true" sz="2869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COMPULSION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-476250"/>
            <a:ext cx="18288000" cy="2204686"/>
            <a:chOff x="0" y="0"/>
            <a:chExt cx="4816593" cy="580658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816592" cy="580658"/>
            </a:xfrm>
            <a:custGeom>
              <a:avLst/>
              <a:gdLst/>
              <a:ahLst/>
              <a:cxnLst/>
              <a:rect r="r" b="b" t="t" l="l"/>
              <a:pathLst>
                <a:path h="580658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580658"/>
                  </a:lnTo>
                  <a:lnTo>
                    <a:pt x="0" y="580658"/>
                  </a:lnTo>
                  <a:close/>
                </a:path>
              </a:pathLst>
            </a:custGeom>
            <a:solidFill>
              <a:srgbClr val="B46CF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4816593" cy="62828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028700" y="571102"/>
            <a:ext cx="3089646" cy="644396"/>
          </a:xfrm>
          <a:custGeom>
            <a:avLst/>
            <a:gdLst/>
            <a:ahLst/>
            <a:cxnLst/>
            <a:rect r="r" b="b" t="t" l="l"/>
            <a:pathLst>
              <a:path h="644396" w="3089646">
                <a:moveTo>
                  <a:pt x="0" y="0"/>
                </a:moveTo>
                <a:lnTo>
                  <a:pt x="3089646" y="0"/>
                </a:lnTo>
                <a:lnTo>
                  <a:pt x="3089646" y="644396"/>
                </a:lnTo>
                <a:lnTo>
                  <a:pt x="0" y="6443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403659" y="2831300"/>
            <a:ext cx="15480682" cy="9709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646"/>
              </a:lnSpc>
            </a:pPr>
            <a:r>
              <a:rPr lang="en-US" sz="4096" spc="-204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STAY SAFE &amp; INFORMED ONLINE WITH THE 6CS! </a:t>
            </a:r>
          </a:p>
          <a:p>
            <a:pPr algn="ctr">
              <a:lnSpc>
                <a:spcPts val="3646"/>
              </a:lnSpc>
            </a:pPr>
          </a:p>
        </p:txBody>
      </p:sp>
      <p:grpSp>
        <p:nvGrpSpPr>
          <p:cNvPr name="Group 7" id="7"/>
          <p:cNvGrpSpPr/>
          <p:nvPr/>
        </p:nvGrpSpPr>
        <p:grpSpPr>
          <a:xfrm rot="0">
            <a:off x="0" y="8913861"/>
            <a:ext cx="18288000" cy="1849389"/>
            <a:chOff x="0" y="0"/>
            <a:chExt cx="4816593" cy="487082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4816592" cy="487082"/>
            </a:xfrm>
            <a:custGeom>
              <a:avLst/>
              <a:gdLst/>
              <a:ahLst/>
              <a:cxnLst/>
              <a:rect r="r" b="b" t="t" l="l"/>
              <a:pathLst>
                <a:path h="487082" w="4816592">
                  <a:moveTo>
                    <a:pt x="0" y="0"/>
                  </a:moveTo>
                  <a:lnTo>
                    <a:pt x="4816592" y="0"/>
                  </a:lnTo>
                  <a:lnTo>
                    <a:pt x="4816592" y="487082"/>
                  </a:lnTo>
                  <a:lnTo>
                    <a:pt x="0" y="487082"/>
                  </a:lnTo>
                  <a:close/>
                </a:path>
              </a:pathLst>
            </a:custGeom>
            <a:solidFill>
              <a:srgbClr val="6CFFD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47625"/>
              <a:ext cx="4816593" cy="53470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0" id="10"/>
          <p:cNvSpPr txBox="true"/>
          <p:nvPr/>
        </p:nvSpPr>
        <p:spPr>
          <a:xfrm rot="0">
            <a:off x="1403659" y="9444987"/>
            <a:ext cx="15480682" cy="7220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56"/>
              </a:lnSpc>
            </a:pPr>
            <a:r>
              <a:rPr lang="en-US" sz="3096" spc="-154">
                <a:solidFill>
                  <a:srgbClr val="000000"/>
                </a:solidFill>
                <a:latin typeface="Archivo Black"/>
                <a:ea typeface="Archivo Black"/>
                <a:cs typeface="Archivo Black"/>
                <a:sym typeface="Archivo Black"/>
              </a:rPr>
              <a:t>Remember: The 6Cs are your guide to staying safe and informed when online!</a:t>
            </a:r>
          </a:p>
          <a:p>
            <a:pPr algn="ctr">
              <a:lnSpc>
                <a:spcPts val="2756"/>
              </a:lnSpc>
            </a:pPr>
          </a:p>
        </p:txBody>
      </p:sp>
      <p:grpSp>
        <p:nvGrpSpPr>
          <p:cNvPr name="Group 11" id="11"/>
          <p:cNvGrpSpPr/>
          <p:nvPr/>
        </p:nvGrpSpPr>
        <p:grpSpPr>
          <a:xfrm rot="0">
            <a:off x="2952750" y="4174124"/>
            <a:ext cx="12382500" cy="3850904"/>
            <a:chOff x="0" y="0"/>
            <a:chExt cx="16510000" cy="513453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711921" y="0"/>
              <a:ext cx="4048350" cy="4048350"/>
            </a:xfrm>
            <a:custGeom>
              <a:avLst/>
              <a:gdLst/>
              <a:ahLst/>
              <a:cxnLst/>
              <a:rect r="r" b="b" t="t" l="l"/>
              <a:pathLst>
                <a:path h="4048350" w="4048350">
                  <a:moveTo>
                    <a:pt x="0" y="0"/>
                  </a:moveTo>
                  <a:lnTo>
                    <a:pt x="4048350" y="0"/>
                  </a:lnTo>
                  <a:lnTo>
                    <a:pt x="4048350" y="4048350"/>
                  </a:lnTo>
                  <a:lnTo>
                    <a:pt x="0" y="4048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6202798" y="0"/>
              <a:ext cx="4048350" cy="4048350"/>
            </a:xfrm>
            <a:custGeom>
              <a:avLst/>
              <a:gdLst/>
              <a:ahLst/>
              <a:cxnLst/>
              <a:rect r="r" b="b" t="t" l="l"/>
              <a:pathLst>
                <a:path h="4048350" w="4048350">
                  <a:moveTo>
                    <a:pt x="0" y="0"/>
                  </a:moveTo>
                  <a:lnTo>
                    <a:pt x="4048350" y="0"/>
                  </a:lnTo>
                  <a:lnTo>
                    <a:pt x="4048350" y="4048350"/>
                  </a:lnTo>
                  <a:lnTo>
                    <a:pt x="0" y="4048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11749729" y="0"/>
              <a:ext cx="4048350" cy="4048350"/>
            </a:xfrm>
            <a:custGeom>
              <a:avLst/>
              <a:gdLst/>
              <a:ahLst/>
              <a:cxnLst/>
              <a:rect r="r" b="b" t="t" l="l"/>
              <a:pathLst>
                <a:path h="4048350" w="4048350">
                  <a:moveTo>
                    <a:pt x="0" y="0"/>
                  </a:moveTo>
                  <a:lnTo>
                    <a:pt x="4048350" y="0"/>
                  </a:lnTo>
                  <a:lnTo>
                    <a:pt x="4048350" y="4048350"/>
                  </a:lnTo>
                  <a:lnTo>
                    <a:pt x="0" y="40483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0" t="0" r="0" b="0"/>
              </a:stretch>
            </a:blipFill>
          </p:spPr>
        </p:sp>
        <p:sp>
          <p:nvSpPr>
            <p:cNvPr name="TextBox 15" id="15"/>
            <p:cNvSpPr txBox="true"/>
            <p:nvPr/>
          </p:nvSpPr>
          <p:spPr>
            <a:xfrm rot="0">
              <a:off x="0" y="4213586"/>
              <a:ext cx="5472193" cy="9209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120"/>
                </a:lnSpc>
              </a:pPr>
              <a:r>
                <a:rPr lang="en-US" b="true" sz="3825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CONTRACT</a:t>
              </a:r>
            </a:p>
          </p:txBody>
        </p:sp>
        <p:sp>
          <p:nvSpPr>
            <p:cNvPr name="TextBox 16" id="16"/>
            <p:cNvSpPr txBox="true"/>
            <p:nvPr/>
          </p:nvSpPr>
          <p:spPr>
            <a:xfrm rot="0">
              <a:off x="5490877" y="4213586"/>
              <a:ext cx="5472193" cy="9209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120"/>
                </a:lnSpc>
              </a:pPr>
              <a:r>
                <a:rPr lang="en-US" b="true" sz="3825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CYBERAGGRESSION</a:t>
              </a:r>
            </a:p>
          </p:txBody>
        </p:sp>
        <p:sp>
          <p:nvSpPr>
            <p:cNvPr name="TextBox 17" id="17"/>
            <p:cNvSpPr txBox="true"/>
            <p:nvPr/>
          </p:nvSpPr>
          <p:spPr>
            <a:xfrm rot="0">
              <a:off x="11037807" y="4213586"/>
              <a:ext cx="5472193" cy="92095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6120"/>
                </a:lnSpc>
              </a:pPr>
              <a:r>
                <a:rPr lang="en-US" b="true" sz="3825">
                  <a:solidFill>
                    <a:srgbClr val="000000"/>
                  </a:solidFill>
                  <a:latin typeface="Archivo Narrow Bold"/>
                  <a:ea typeface="Archivo Narrow Bold"/>
                  <a:cs typeface="Archivo Narrow Bold"/>
                  <a:sym typeface="Archivo Narrow Bold"/>
                </a:rPr>
                <a:t>COMPULSION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DAGQWhUbIgw</dc:identifier>
  <dcterms:modified xsi:type="dcterms:W3CDTF">2011-08-01T06:04:30Z</dcterms:modified>
  <cp:revision>1</cp:revision>
  <dc:title>QF4L Assembly Presentation Template</dc:title>
</cp:coreProperties>
</file>